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2" r:id="rId5"/>
    <p:sldId id="274" r:id="rId6"/>
    <p:sldId id="282" r:id="rId7"/>
    <p:sldId id="278" r:id="rId8"/>
    <p:sldId id="280" r:id="rId9"/>
    <p:sldId id="281" r:id="rId10"/>
    <p:sldId id="277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52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81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9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033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227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5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28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56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150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45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7DB0E-62A9-4D6C-8E14-4E48D2419C70}" type="datetimeFigureOut">
              <a:rPr lang="uk-UA" smtClean="0"/>
              <a:t>05.03.2025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F44DE-D3A9-45D4-8259-EB46AEBC9B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5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069" y="3644537"/>
            <a:ext cx="4911634" cy="2787559"/>
          </a:xfr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УПРАВЛІННЯ СПОРТУ КОЛОМИЙСЬКОЇ МІСЬКОЇ РАДИ</a:t>
            </a:r>
          </a:p>
        </p:txBody>
      </p:sp>
    </p:spTree>
    <p:extLst>
      <p:ext uri="{BB962C8B-B14F-4D97-AF65-F5344CB8AC3E}">
        <p14:creationId xmlns:p14="http://schemas.microsoft.com/office/powerpoint/2010/main" val="272135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8126" y="182201"/>
            <a:ext cx="4464697" cy="697366"/>
          </a:xfrm>
        </p:spPr>
        <p:txBody>
          <a:bodyPr>
            <a:noAutofit/>
          </a:bodyPr>
          <a:lstStyle/>
          <a:p>
            <a:pPr algn="ctr"/>
            <a:r>
              <a:rPr lang="uk-UA" sz="16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1115041 </a:t>
            </a:r>
            <a:br>
              <a:rPr lang="uk-UA" sz="16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«Утримання та фінансова </a:t>
            </a:r>
            <a:br>
              <a:rPr lang="uk-UA" sz="16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спортивних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98127" y="866504"/>
            <a:ext cx="4545873" cy="640541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uk-UA" sz="37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</a:t>
            </a: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</a:t>
            </a:r>
          </a:p>
          <a:p>
            <a:pPr algn="just"/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– 1 426 003грн.    </a:t>
            </a:r>
          </a:p>
          <a:p>
            <a:pPr algn="just"/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 за 2024 рік – 1 315 118,08грн.</a:t>
            </a:r>
          </a:p>
          <a:p>
            <a:pPr marL="0" indent="0" algn="just">
              <a:buNone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2024рік – 92,22% 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спортивних споруд – 2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штатних працівників – 12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спортивних заходів - 78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розмір видатків на утримання однієї спортивної споруди – 657 559грн.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середньомісячна зарплата одного працівника – 8 000грн.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328 780грн.</a:t>
            </a:r>
          </a:p>
          <a:p>
            <a:pPr marL="0" lvl="0" indent="0">
              <a:buNone/>
            </a:pPr>
            <a:r>
              <a:rPr lang="uk-UA" sz="37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надходження: </a:t>
            </a:r>
          </a:p>
          <a:p>
            <a:pPr marL="0" indent="0" algn="just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Надійшло у 2024 році  -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347 338,99грн</a:t>
            </a:r>
            <a:r>
              <a:rPr lang="uk-UA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2024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351 953,38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</a:t>
            </a:r>
          </a:p>
          <a:p>
            <a:pPr marL="0" indent="0" algn="just">
              <a:buNone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Кошти використані на виплату заробітної плати, енергоносіїв, придбання основних засобів (котел), господарських матеріалів та матеріалів для проведення ремонту власними силами в спортивній залі по вул. Довбуша в м. Коломия.</a:t>
            </a:r>
          </a:p>
          <a:p>
            <a:pPr marL="0" indent="0" algn="just">
              <a:buNone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Крім того до спеціального фонду комунальної установи у першому кварталі 2024 року надійшло від БО «КАРІТАС» коштів в сумі 17 080грн. для працевлаштування вразливих верст населення. Дані кошти використані за цільовим призначення - виплата заробітної плати з нарахуваннями.</a:t>
            </a:r>
          </a:p>
          <a:p>
            <a:pPr marL="0" indent="0" algn="just">
              <a:buNone/>
            </a:pPr>
            <a:r>
              <a:rPr lang="uk-UA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Залишок власних надходжень станом на 01.01.2025р. склав 216 237,62грн.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4355" y="1241816"/>
            <a:ext cx="4432664" cy="4763065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Створення сприятливих умов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реалізації прав громадян на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аняття</a:t>
            </a:r>
            <a:r>
              <a:rPr lang="uk-UA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фізичною культурою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uk-UA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спортом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sz="11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uk-UA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2.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Залучення молоді до участі 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формуванні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реалізації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молодіжної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політики,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сприятливих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для реалізації прав </a:t>
            </a:r>
            <a:endParaRPr lang="uk-U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 на заняття фізичною культурою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спортом, організація та проведення спортивних та культурно-масових заходів. </a:t>
            </a:r>
          </a:p>
          <a:p>
            <a:pPr algn="just"/>
            <a:endParaRPr lang="uk-UA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D9840B-6F6D-BF46-F873-92C5AAA32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1417120"/>
            <a:ext cx="2116602" cy="13000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9D8C621-BF5E-E9A9-9FD1-DEAB86B1F9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428" y="2946938"/>
            <a:ext cx="1545988" cy="13757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A78A5E-BED4-CA01-5B32-D6E64D37B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07" y="4859383"/>
            <a:ext cx="2893455" cy="11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7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065" y="182541"/>
            <a:ext cx="7239000" cy="566737"/>
          </a:xfrm>
        </p:spPr>
        <p:txBody>
          <a:bodyPr/>
          <a:lstStyle/>
          <a:p>
            <a:endParaRPr lang="uk-UA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399" y="995363"/>
            <a:ext cx="7239001" cy="5659437"/>
          </a:xfrm>
        </p:spPr>
        <p:txBody>
          <a:bodyPr/>
          <a:lstStyle/>
          <a:p>
            <a:pPr marL="0" indent="0" algn="ctr">
              <a:buNone/>
            </a:pPr>
            <a:r>
              <a:rPr lang="uk-UA" b="1"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 ЗА  УВАГУ!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4" descr="зображення_viber_2023-03-09_19-46-59-17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2065" y="1490597"/>
            <a:ext cx="7356437" cy="5538614"/>
          </a:xfrm>
        </p:spPr>
      </p:pic>
    </p:spTree>
    <p:extLst>
      <p:ext uri="{BB962C8B-B14F-4D97-AF65-F5344CB8AC3E}">
        <p14:creationId xmlns:p14="http://schemas.microsoft.com/office/powerpoint/2010/main" val="244068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1116" y="195263"/>
            <a:ext cx="4050483" cy="800100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Публічне представлення інформації про виконання бюджетних програм за 2024 рік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2" y="995363"/>
            <a:ext cx="4278708" cy="55832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бюджетних програм по головному розпоряднику коштів – управлінню спорту Коломийської міської ради за 2024 рік:</a:t>
            </a:r>
          </a:p>
          <a:p>
            <a:pPr marL="0" indent="0" algn="ctr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КПКВК 1110160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«Керівництво і управління у сфері спорту»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КПКВК 1115063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бухгалтерії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1115031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1115062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1115049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парки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6. КПКВК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1115041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638300"/>
            <a:ext cx="4094559" cy="40894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головному розпоряднику коштів, управлінню спорту Коломийської міської ради, у 2024 році виконувалися заходи по 6-ти бюджетних програмах. </a:t>
            </a:r>
          </a:p>
          <a:p>
            <a:pPr algn="ctr"/>
            <a:r>
              <a:rPr lang="uk-UA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Видаткова частина бюджету:</a:t>
            </a:r>
          </a:p>
          <a:p>
            <a:pPr marL="342900" indent="-342900">
              <a:buAutoNum type="arabicPeriod"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– 21 342 332грн.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на 2024 рік – 20 027 264,37грн.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 рік – 93,84%.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Спеціальний фонд (бюджет розвитку):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– 506 485грн.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на 2024 рік – 506 485грн.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 рік – 100%.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7943" y="209006"/>
            <a:ext cx="4223658" cy="1168857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1110160 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спорту»</a:t>
            </a:r>
            <a:endPara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43" y="1562798"/>
            <a:ext cx="4223658" cy="50811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– 1 599 928грн.                        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за 2024 рік  – 1 525 990,44грн.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 рік – 95,38%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підпорядкованих закладів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3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розроблених програм - 1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прийнятих нормативно-правових актів, проектів рішень сесій- 10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розглянутих листів, звернень та заяв- 210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штатних одиниць - 4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 витрати на 1 штатну одиницю- 381 498грн. в рік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проведених спортивно-масових заходів різних рівнів - 62</a:t>
            </a:r>
          </a:p>
          <a:p>
            <a:pPr marL="0" indent="0">
              <a:buNone/>
            </a:pP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1829" y="1562798"/>
            <a:ext cx="4118102" cy="4406927"/>
          </a:xfrm>
        </p:spPr>
        <p:txBody>
          <a:bodyPr>
            <a:noAutofit/>
          </a:bodyPr>
          <a:lstStyle/>
          <a:p>
            <a:pPr algn="just"/>
            <a:r>
              <a:rPr lang="uk-UA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 з</a:t>
            </a:r>
            <a:r>
              <a:rPr lang="uk-UA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абезпечення виконання наданих законодавством повноважень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спорту,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ДЮСШ,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клубів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спорту;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календарного плану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контроль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6830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891" y="195261"/>
            <a:ext cx="4156790" cy="129390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1115063</a:t>
            </a:r>
            <a:b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централізованої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бухгалтерії</a:t>
            </a:r>
            <a:r>
              <a:rPr lang="ru-RU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2891" y="1828800"/>
            <a:ext cx="4313542" cy="44152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- 373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020грн.                      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за 2024рік –  356 466,07грн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до уточненого плану на 2024 рік – 95,56%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-342900" algn="just">
              <a:spcBef>
                <a:spcPts val="0"/>
              </a:spcBef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установ, які обслуговує бухгалтерія-  2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складених звітів - 200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рахунків, що обслуговує бухгалтерія – 9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Штатна чисельність працівників, яких обслуговує  бухгалтерія – 88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Кількість штатних одиниць бухгалтерії – 2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Середні витрати на 1 штатну одиницю – 178 233грн.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endParaRPr lang="uk-UA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uk-UA" sz="4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630" y="1580606"/>
            <a:ext cx="4344124" cy="4186282"/>
          </a:xfrm>
        </p:spPr>
        <p:txBody>
          <a:bodyPr>
            <a:norm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 бухгалтерського обліку фінансово-господарської діяльності та складання звітності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marL="171450" indent="-171450"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складання і надання кошторисної, звітної, фінансової документації;</a:t>
            </a:r>
          </a:p>
          <a:p>
            <a:pPr marL="171450" indent="-171450"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дотримання бюджетного законодавства при взятті бюджетних зобов'язань, своєчасного подання на реєстрацію таких зобов'язань;</a:t>
            </a:r>
          </a:p>
          <a:p>
            <a:pPr marL="171450" indent="-171450"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 у документах достовірної та у повному обсязі інформації про господарські операції і результати діяльності;</a:t>
            </a:r>
          </a:p>
          <a:p>
            <a:pPr marL="171450" indent="-171450"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контролю за наявністю і рухом майна, використанням фінансових і матеріальних (нематеріальних) ресурсів відповідно до затверджених нормативів і кошторисів</a:t>
            </a:r>
          </a:p>
          <a:p>
            <a:pPr marL="171450" indent="-171450">
              <a:buFontTx/>
              <a:buChar char="-"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06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4631" y="104504"/>
            <a:ext cx="4356969" cy="16285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1115031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навчально-тренувальна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4631" y="1193074"/>
            <a:ext cx="4356969" cy="600831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uk-UA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</a:t>
            </a:r>
          </a:p>
          <a:p>
            <a:pPr algn="just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– 13 229 045грн.    </a:t>
            </a:r>
          </a:p>
          <a:p>
            <a:pPr algn="just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 за 2024 рік – 12 378 052,14грн.</a:t>
            </a:r>
          </a:p>
          <a:p>
            <a:pPr marL="0" indent="0" algn="just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2024рік – 93,57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just">
              <a:buNone/>
            </a:pP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штатних працівників КДЮСШ – 74,7, в тому числі, тренери – 45,2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кількість учнів КДЮСШ м. Коломия  – 1 125, з них ВПО -75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22 види спорту (новий вид спорту – художня гімнастика)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середні витрати на утримання одного працівника в рік -       197 543грн.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середня вартість підготовки одного вихованця в рік –          11 003грн. </a:t>
            </a:r>
          </a:p>
          <a:p>
            <a:pPr marL="0" indent="0" algn="just">
              <a:buNone/>
            </a:pPr>
            <a:r>
              <a:rPr lang="uk-UA" sz="4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Спеціальний фонд (бюджет розвитку)</a:t>
            </a:r>
            <a:r>
              <a:rPr lang="uk-UA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Уточнений план на 2024 рік – 506 485грн.    </a:t>
            </a:r>
          </a:p>
          <a:p>
            <a:pPr algn="just"/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 видатки  за 2024 рік –  506 485грн.</a:t>
            </a:r>
          </a:p>
          <a:p>
            <a:pPr marL="0" indent="0" algn="just">
              <a:buNone/>
            </a:pPr>
            <a:r>
              <a:rPr lang="uk-UA" sz="4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Власні надходження: </a:t>
            </a:r>
          </a:p>
          <a:p>
            <a:pPr marL="0" indent="0" algn="just">
              <a:buNone/>
            </a:pPr>
            <a:r>
              <a:rPr lang="ru-RU" sz="4800" dirty="0"/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Надійшло у 2024 році  - 43 650грн.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видатки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2024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29 478,22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грн. </a:t>
            </a:r>
          </a:p>
          <a:p>
            <a:pPr marL="0" indent="0" algn="just"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Залишок власних надходжень станом на 01.01.2025р. склав 101 364,15грн.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uk-UA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4320" y="1345474"/>
            <a:ext cx="4059685" cy="5368477"/>
          </a:xfrm>
        </p:spPr>
        <p:txBody>
          <a:bodyPr>
            <a:normAutofit/>
          </a:bodyPr>
          <a:lstStyle/>
          <a:p>
            <a:pPr algn="just"/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розвитку здібностей у вихованців  спортивної школи в обраному виді спорту та участь їх у відповідних змаганнях, створення належних умов для їх фізичного розвитку, повноцінного оздоровлення, змістовного відпочинку і дозвілля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резерву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підготовленості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належному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споруд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5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669" y="-104502"/>
            <a:ext cx="4371702" cy="134111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1115031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навчально-тренувальна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робота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дитячо-юнацьких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9833" y="957943"/>
            <a:ext cx="4573208" cy="62179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 2024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проводився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водовідведення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нежитлового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КДЮСШ по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Петлюри,11а в м.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Франківської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суму        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196 671грн.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 для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адаптивної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спортивної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людей з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даній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проведено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співфінансування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суму 228 416грн., 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162 810грн.,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поточного ремонту спортивного залу КДЮСШ по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Петлюри,17б в м.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- 65 606грн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здійснювалася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інвентарю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силами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КДЮСШ проведено ряд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҆҆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єктах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бруківки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тенісних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кортів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Кобилянської,8а,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безперешкодного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об҆єктах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</a:t>
            </a: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҆҆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яного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газону футбольного поля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Юність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2024 році за рахунок коштів спеціального фонду для покращення розвитку спортивної інфраструктури проведено закупівлю вуличного світлодіодного LED-екрану вартістю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318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500грн. та металевої конструкції вартістю 99 950грн., які встановлено на стадіоні «Юність».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B4A139-67EB-C15E-2D21-16CD66399B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70" y="3081685"/>
            <a:ext cx="2059619" cy="13519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4308BD-CF9B-70D7-F548-0365246A4F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04" y="4487909"/>
            <a:ext cx="2059619" cy="14736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BEC44-1B3C-6D3A-1DD0-D204EAED8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96" y="1553687"/>
            <a:ext cx="2059620" cy="14736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1A166C-D1C6-7483-76CA-9228AF7AB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70" y="1541599"/>
            <a:ext cx="2059620" cy="14857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BE2474-62F0-3A6F-32F8-FF79572D88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7" y="3084774"/>
            <a:ext cx="2059620" cy="13519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885BDE-212F-CDD3-A094-BB14D061E0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7" y="4494087"/>
            <a:ext cx="2059618" cy="147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2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517" y="-488515"/>
            <a:ext cx="4251332" cy="1427967"/>
          </a:xfrm>
        </p:spPr>
        <p:txBody>
          <a:bodyPr>
            <a:normAutofit/>
          </a:bodyPr>
          <a:lstStyle/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1115062</a:t>
            </a:r>
            <a:b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фізкультурно-спортивну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9517" y="939452"/>
            <a:ext cx="4484318" cy="59185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Уточнений план на 2024 рік – 4 600 000грн.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Касові видатки  за 2024 рік – 4 337 301,64грн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 рік –94,29%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результатами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2024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налічується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чемпіонів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командно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видах спорту: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чемпіони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(баскетбол, волейбол, гандбол);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 видах спорту (бокс, важка атлетика, боротьба вільна, гімнастика спортивна, легка атлетика,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пауерліфтинг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теніс, шашки, шахи): 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чемпіони Європи та світу – 2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чемпіони України -25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чемпіони області – 95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призери Європи та світу – 5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призери України – 29</a:t>
            </a:r>
          </a:p>
          <a:p>
            <a:pPr marL="720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призери області – 79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року проведено 62 спортивно-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західноукраїнські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обласні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турніри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марафони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естафети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участь у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взяло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endParaRPr lang="uk-UA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3440" y="1384663"/>
            <a:ext cx="3943611" cy="4532811"/>
          </a:xfrm>
        </p:spPr>
        <p:txBody>
          <a:bodyPr>
            <a:normAutofit/>
          </a:bodyPr>
          <a:lstStyle/>
          <a:p>
            <a:pPr algn="just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 дітей, підлітків і молоді до регіональних занять фізичною культурою і спортом.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Покращення стану спортивної інфраструктури громади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Проведення спортивно-масових заходів всеукраїнського та міжнародного рівнів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Забезпечення участі спортсменів в обласних, регіональних та всеукраїнських змаганнях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Посилення підтримки футболу на місцевому та обласному рівнях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дитячо-юнацького футболу та футбольних клубів міста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Розвиток командно-ігрових видів спорту</a:t>
            </a: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бюджетної програми:</a:t>
            </a:r>
          </a:p>
          <a:p>
            <a:pPr algn="just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іської програми «Розвиток фізичної культури та спорту в Коломийській міській територіальній громаді на 2024-2027 роки»</a:t>
            </a:r>
          </a:p>
          <a:p>
            <a:pPr algn="just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27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960" y="-1"/>
            <a:ext cx="4273045" cy="1027611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1115062</a:t>
            </a:r>
            <a:b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вищих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фізкультурно-спортивну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1146" y="1097280"/>
            <a:ext cx="4682854" cy="57607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У 2024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проводилась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виплата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стипендій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кращим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спортсменам (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чемпіони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призери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Коломийської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МТГ за результатами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попередній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виплачено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стипендій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спортсменам 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суму 500 000грн.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року проводилась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спортивного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інвентарю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для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спорту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футбольних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команд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Коломийської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МТГ 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266 740грн.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Також, по програмі проводилось фінансування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ремонтно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об҆єктів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суму  243 230грн., 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підтрибунного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стадіону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Юність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Петлюри,11а в м.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поточний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ремонт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нежитлового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приміщення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КДЮСШ (малого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басейну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по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Петлюри,17б в м.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сприяння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закупівлі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нагородної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атрибутики для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учасників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спортивно –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суму 203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720грн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року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коломийські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14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взяли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у 155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проведено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відшкодування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спортсменам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компенсаційних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виплат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пов҆язаних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організовано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 з харчування,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проживання, транспортні 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послуги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суму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3 123 610грн.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AF8B75-A98F-5D42-F5CB-E19E8A5D4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7" y="2828307"/>
            <a:ext cx="1631966" cy="15991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EEAB56-38AB-BBDD-B9E2-87E1CB35D4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6" y="1409300"/>
            <a:ext cx="1631966" cy="14659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EAE664-791A-F6EC-AE64-DB6422F56E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82" y="2998965"/>
            <a:ext cx="1521858" cy="159910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74602E8-79C5-64E2-2FCC-40FB1965C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91" y="1466161"/>
            <a:ext cx="1094312" cy="14659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5E73BE-F374-ACA8-F48F-D6E1FFA445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29" y="1374914"/>
            <a:ext cx="1393217" cy="14659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F4F6D7-21BC-82C7-DF15-4A211BAC1C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1" y="4620264"/>
            <a:ext cx="1631966" cy="12795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A6753E-BB8E-E618-1B59-7B7111AEA1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471" y="2875240"/>
            <a:ext cx="965671" cy="15991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E730A2-1749-1121-67D3-ABC77B07BC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72" y="4731797"/>
            <a:ext cx="1550850" cy="10564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7759B9-F89E-081C-4280-BD3478032D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98" y="4620264"/>
            <a:ext cx="1022148" cy="131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58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246" y="-638827"/>
            <a:ext cx="4380351" cy="1873178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КПКВК 1115049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парки – </a:t>
            </a:r>
            <a:b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локації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6844" y="1384663"/>
            <a:ext cx="4647156" cy="5473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фонд: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Уточнений план на 2024 рік – 114 336грн.</a:t>
            </a:r>
          </a:p>
          <a:p>
            <a:pPr algn="just"/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Касові видатки  за 2024 рік – 114 336грн.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Відсоток виконання до уточненого плану на 2024 рік –100%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Обсяг видатків на оплату послуг координатору –             114 336грн.</a:t>
            </a:r>
          </a:p>
          <a:p>
            <a:pPr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координаторів – 1</a:t>
            </a:r>
          </a:p>
          <a:p>
            <a:pPr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локацій – </a:t>
            </a: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організованих та проведених заходів– 121</a:t>
            </a:r>
          </a:p>
          <a:p>
            <a:pPr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Кількість годин проведення заходів   – 338</a:t>
            </a:r>
          </a:p>
          <a:p>
            <a:pPr algn="just">
              <a:buFontTx/>
              <a:buChar char="-"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Середньомісячні витрати на оплату послуг одного координатора – 11 434</a:t>
            </a:r>
          </a:p>
          <a:p>
            <a:pPr marL="0" indent="0" algn="just">
              <a:buNone/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Кількість залучених учасників – 1 720, з них ВПО – 457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064" y="1537052"/>
            <a:ext cx="4120731" cy="4389299"/>
          </a:xfrm>
        </p:spPr>
        <p:txBody>
          <a:bodyPr numCol="2">
            <a:normAutofit/>
          </a:bodyPr>
          <a:lstStyle/>
          <a:p>
            <a:pPr algn="just"/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Цілі бюджетної програми: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Започаткування нових форм залучення різних груп населення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Залучення фахівців сфери фізичної культури і спорту, провідних спортсменів та інших осіб до організації занять з оздоровчої рухової активності та дозвілля громадян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Облаштування у місця масового відпочинку безперешкодного доступу громадян до спортивних споруд і місць для заняття різними видами рухової активності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Розроблення програм із видів активності для різних груп населення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uk-UA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Створення онлайн – платформи соціального проекту для надання консультацій, обміну досвідом, пропозиціями між фахівцями сфери фізичної культури і спорту, спортсменами, учасниками активного відпочинку</a:t>
            </a:r>
            <a:endParaRPr lang="uk-UA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</a:t>
            </a:r>
            <a:r>
              <a:rPr lang="uk-UA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 програми:</a:t>
            </a:r>
          </a:p>
          <a:p>
            <a:pPr algn="ctr"/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</a:t>
            </a:r>
            <a:r>
              <a:rPr lang="uk-UA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проведення заходів у рамках реалізації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проекту «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парки –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локації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здорової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uk-U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F1B342-67E7-F0C0-ADFE-8E419B72B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79" y="4909858"/>
            <a:ext cx="1497479" cy="109639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6AF3F4-133A-62E7-0654-1FB9A1F744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1" y="2507098"/>
            <a:ext cx="1925324" cy="11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216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2644</TotalTime>
  <Words>2056</Words>
  <Application>Microsoft Office PowerPoint</Application>
  <PresentationFormat>Экран (4:3)</PresentationFormat>
  <Paragraphs>214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  Публічне представлення інформації про виконання бюджетних програм за 2024 рік</vt:lpstr>
      <vt:lpstr>КПКВК 1110160  «Керівництво і управління  у сфері  спорту»</vt:lpstr>
      <vt:lpstr>КПКВК 1115063  «Забезпечення діяльності централізованої бухгалтерії»</vt:lpstr>
      <vt:lpstr>КПКВК 1115031  «Утримання та навчально-тренувальна робота комунальних  дитячо-юнацьких спортивних шкіл»  </vt:lpstr>
      <vt:lpstr>КПКВК 1115031  «Утримання та навчально-тренувальна робота комунальних дитячо-юнацьких спортивних шкіл» </vt:lpstr>
      <vt:lpstr>КПКВК 1115062   «Підтримка спорту вищих досягнень та організацій, які здійснюють фізкультурно-спортивну діяльність в регіоні»</vt:lpstr>
      <vt:lpstr>КПКВК 1115062   «Підтримка спорту вищих досягнень та організацій, які здійснюють фізкультурно-спортивну діяльність в регіоні»</vt:lpstr>
      <vt:lpstr>КПКВК 1115049   «Виконання окремих заходів з реалізації  соціального проєкту  «Активні парки –  локації здорової України»»</vt:lpstr>
      <vt:lpstr>КПКВК 1115041  «Утримання та фінансова  підтримка спортивних споруд»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Володимир Граціанський</dc:creator>
  <cp:lastModifiedBy>Пользователь</cp:lastModifiedBy>
  <cp:revision>291</cp:revision>
  <cp:lastPrinted>2025-02-18T12:11:11Z</cp:lastPrinted>
  <dcterms:created xsi:type="dcterms:W3CDTF">2017-06-06T14:57:39Z</dcterms:created>
  <dcterms:modified xsi:type="dcterms:W3CDTF">2025-03-05T07:44:59Z</dcterms:modified>
</cp:coreProperties>
</file>